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93" r:id="rId4"/>
  </p:sldMasterIdLst>
  <p:notesMasterIdLst>
    <p:notesMasterId r:id="rId25"/>
  </p:notesMasterIdLst>
  <p:handoutMasterIdLst>
    <p:handoutMasterId r:id="rId26"/>
  </p:handoutMasterIdLst>
  <p:sldIdLst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5" r:id="rId14"/>
    <p:sldId id="286" r:id="rId15"/>
    <p:sldId id="281" r:id="rId16"/>
    <p:sldId id="282" r:id="rId17"/>
    <p:sldId id="283" r:id="rId18"/>
    <p:sldId id="284" r:id="rId19"/>
    <p:sldId id="279" r:id="rId20"/>
    <p:sldId id="280" r:id="rId21"/>
    <p:sldId id="287" r:id="rId22"/>
    <p:sldId id="288" r:id="rId23"/>
    <p:sldId id="269" r:id="rId24"/>
  </p:sldIdLst>
  <p:sldSz cx="12192000" cy="6858000"/>
  <p:notesSz cx="6858000" cy="9144000"/>
  <p:embeddedFontLst>
    <p:embeddedFont>
      <p:font typeface="Arial Black" panose="020B0A04020102020204" pitchFamily="34" charset="0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GOTHAM-MEDIUM" panose="020B0604020202020204"/>
      <p:regular r:id="rId32"/>
    </p:embeddedFont>
    <p:embeddedFont>
      <p:font typeface="Lato" panose="020F0502020204030203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Aston" initials="RA" lastIdx="1" clrIdx="0">
    <p:extLst>
      <p:ext uri="{19B8F6BF-5375-455C-9EA6-DF929625EA0E}">
        <p15:presenceInfo xmlns:p15="http://schemas.microsoft.com/office/powerpoint/2012/main" userId="Richard Ast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00"/>
    <a:srgbClr val="EE1D3A"/>
    <a:srgbClr val="FF7F7F"/>
    <a:srgbClr val="FAA703"/>
    <a:srgbClr val="0F9324"/>
    <a:srgbClr val="722A2B"/>
    <a:srgbClr val="543851"/>
    <a:srgbClr val="F0591B"/>
    <a:srgbClr val="5F9EAE"/>
    <a:srgbClr val="A5D4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04B403-A1A4-241B-0924-466D50EDC980}" v="76" dt="2023-07-27T12:33:05.720"/>
    <p1510:client id="{475C2B45-6C43-0581-551E-6A2B27529D6D}" v="1" dt="2023-07-12T11:30:54.412"/>
    <p1510:client id="{5EE1C15C-3D47-93AE-3A70-754A9301C566}" v="19" dt="2023-08-14T22:11:50.227"/>
    <p1510:client id="{8BDCDCEB-DFE8-80AE-28A1-FEBB8A0E064C}" v="1" dt="2023-08-14T21:24:31.924"/>
    <p1510:client id="{BCBF9F43-5327-4256-29A3-620472E0B65D}" v="4" dt="2023-07-12T11:25:32.251"/>
    <p1510:client id="{C43F8292-A579-F8D2-F9A6-BF9B0D08117F}" v="2" dt="2023-07-27T11:44:00.7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>
        <p:scale>
          <a:sx n="98" d="100"/>
          <a:sy n="98" d="100"/>
        </p:scale>
        <p:origin x="64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a Popova" userId="S::antonia.popova@bv-group.com::2328182a-7b04-470f-bc5d-c51813821233" providerId="AD" clId="Web-{1504B403-A1A4-241B-0924-466D50EDC980}"/>
    <pc:docChg chg="addSld delSld modSld sldOrd">
      <pc:chgData name="Antonia Popova" userId="S::antonia.popova@bv-group.com::2328182a-7b04-470f-bc5d-c51813821233" providerId="AD" clId="Web-{1504B403-A1A4-241B-0924-466D50EDC980}" dt="2023-07-27T12:33:04.908" v="53"/>
      <pc:docMkLst>
        <pc:docMk/>
      </pc:docMkLst>
      <pc:sldChg chg="addSp modSp del">
        <pc:chgData name="Antonia Popova" userId="S::antonia.popova@bv-group.com::2328182a-7b04-470f-bc5d-c51813821233" providerId="AD" clId="Web-{1504B403-A1A4-241B-0924-466D50EDC980}" dt="2023-07-27T07:34:26.472" v="3"/>
        <pc:sldMkLst>
          <pc:docMk/>
          <pc:sldMk cId="3526499493" sldId="268"/>
        </pc:sldMkLst>
        <pc:picChg chg="add mod">
          <ac:chgData name="Antonia Popova" userId="S::antonia.popova@bv-group.com::2328182a-7b04-470f-bc5d-c51813821233" providerId="AD" clId="Web-{1504B403-A1A4-241B-0924-466D50EDC980}" dt="2023-07-27T07:34:26.409" v="2" actId="14100"/>
          <ac:picMkLst>
            <pc:docMk/>
            <pc:sldMk cId="3526499493" sldId="268"/>
            <ac:picMk id="2" creationId="{CE56C963-EB1B-0152-6F3B-E8EE0B64D2C0}"/>
          </ac:picMkLst>
        </pc:picChg>
      </pc:sldChg>
      <pc:sldChg chg="add replId">
        <pc:chgData name="Antonia Popova" userId="S::antonia.popova@bv-group.com::2328182a-7b04-470f-bc5d-c51813821233" providerId="AD" clId="Web-{1504B403-A1A4-241B-0924-466D50EDC980}" dt="2023-07-27T07:33:58.721" v="0"/>
        <pc:sldMkLst>
          <pc:docMk/>
          <pc:sldMk cId="3383977207" sldId="270"/>
        </pc:sldMkLst>
      </pc:sldChg>
      <pc:sldChg chg="addSp modSp add replId">
        <pc:chgData name="Antonia Popova" userId="S::antonia.popova@bv-group.com::2328182a-7b04-470f-bc5d-c51813821233" providerId="AD" clId="Web-{1504B403-A1A4-241B-0924-466D50EDC980}" dt="2023-07-27T07:34:28.128" v="7" actId="14100"/>
        <pc:sldMkLst>
          <pc:docMk/>
          <pc:sldMk cId="2798448296" sldId="271"/>
        </pc:sldMkLst>
        <pc:picChg chg="add mod">
          <ac:chgData name="Antonia Popova" userId="S::antonia.popova@bv-group.com::2328182a-7b04-470f-bc5d-c51813821233" providerId="AD" clId="Web-{1504B403-A1A4-241B-0924-466D50EDC980}" dt="2023-07-27T07:34:28.128" v="7" actId="14100"/>
          <ac:picMkLst>
            <pc:docMk/>
            <pc:sldMk cId="2798448296" sldId="271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6:23.010" v="10" actId="1076"/>
        <pc:sldMkLst>
          <pc:docMk/>
          <pc:sldMk cId="2014610640" sldId="272"/>
        </pc:sldMkLst>
        <pc:picChg chg="mod">
          <ac:chgData name="Antonia Popova" userId="S::antonia.popova@bv-group.com::2328182a-7b04-470f-bc5d-c51813821233" providerId="AD" clId="Web-{1504B403-A1A4-241B-0924-466D50EDC980}" dt="2023-07-27T08:06:23.010" v="10" actId="1076"/>
          <ac:picMkLst>
            <pc:docMk/>
            <pc:sldMk cId="2014610640" sldId="272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6:48.136" v="12"/>
        <pc:sldMkLst>
          <pc:docMk/>
          <pc:sldMk cId="33021367" sldId="273"/>
        </pc:sldMkLst>
        <pc:picChg chg="mod">
          <ac:chgData name="Antonia Popova" userId="S::antonia.popova@bv-group.com::2328182a-7b04-470f-bc5d-c51813821233" providerId="AD" clId="Web-{1504B403-A1A4-241B-0924-466D50EDC980}" dt="2023-07-27T08:06:48.136" v="12"/>
          <ac:picMkLst>
            <pc:docMk/>
            <pc:sldMk cId="33021367" sldId="273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6:58.559" v="14"/>
        <pc:sldMkLst>
          <pc:docMk/>
          <pc:sldMk cId="564477944" sldId="274"/>
        </pc:sldMkLst>
        <pc:picChg chg="mod">
          <ac:chgData name="Antonia Popova" userId="S::antonia.popova@bv-group.com::2328182a-7b04-470f-bc5d-c51813821233" providerId="AD" clId="Web-{1504B403-A1A4-241B-0924-466D50EDC980}" dt="2023-07-27T08:06:58.559" v="14"/>
          <ac:picMkLst>
            <pc:docMk/>
            <pc:sldMk cId="564477944" sldId="274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7:08.762" v="16"/>
        <pc:sldMkLst>
          <pc:docMk/>
          <pc:sldMk cId="3763265061" sldId="275"/>
        </pc:sldMkLst>
        <pc:picChg chg="mod">
          <ac:chgData name="Antonia Popova" userId="S::antonia.popova@bv-group.com::2328182a-7b04-470f-bc5d-c51813821233" providerId="AD" clId="Web-{1504B403-A1A4-241B-0924-466D50EDC980}" dt="2023-07-27T08:07:08.762" v="16"/>
          <ac:picMkLst>
            <pc:docMk/>
            <pc:sldMk cId="3763265061" sldId="275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7:19.512" v="18"/>
        <pc:sldMkLst>
          <pc:docMk/>
          <pc:sldMk cId="3873411009" sldId="276"/>
        </pc:sldMkLst>
        <pc:picChg chg="mod">
          <ac:chgData name="Antonia Popova" userId="S::antonia.popova@bv-group.com::2328182a-7b04-470f-bc5d-c51813821233" providerId="AD" clId="Web-{1504B403-A1A4-241B-0924-466D50EDC980}" dt="2023-07-27T08:07:19.512" v="18"/>
          <ac:picMkLst>
            <pc:docMk/>
            <pc:sldMk cId="3873411009" sldId="276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7:30.466" v="20"/>
        <pc:sldMkLst>
          <pc:docMk/>
          <pc:sldMk cId="1619672782" sldId="277"/>
        </pc:sldMkLst>
        <pc:picChg chg="mod">
          <ac:chgData name="Antonia Popova" userId="S::antonia.popova@bv-group.com::2328182a-7b04-470f-bc5d-c51813821233" providerId="AD" clId="Web-{1504B403-A1A4-241B-0924-466D50EDC980}" dt="2023-07-27T08:07:30.466" v="20"/>
          <ac:picMkLst>
            <pc:docMk/>
            <pc:sldMk cId="1619672782" sldId="277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7:39.904" v="22"/>
        <pc:sldMkLst>
          <pc:docMk/>
          <pc:sldMk cId="2430349912" sldId="278"/>
        </pc:sldMkLst>
        <pc:picChg chg="mod">
          <ac:chgData name="Antonia Popova" userId="S::antonia.popova@bv-group.com::2328182a-7b04-470f-bc5d-c51813821233" providerId="AD" clId="Web-{1504B403-A1A4-241B-0924-466D50EDC980}" dt="2023-07-27T08:07:39.904" v="22"/>
          <ac:picMkLst>
            <pc:docMk/>
            <pc:sldMk cId="2430349912" sldId="278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8:07.030" v="25"/>
        <pc:sldMkLst>
          <pc:docMk/>
          <pc:sldMk cId="3010307858" sldId="279"/>
        </pc:sldMkLst>
        <pc:picChg chg="mod">
          <ac:chgData name="Antonia Popova" userId="S::antonia.popova@bv-group.com::2328182a-7b04-470f-bc5d-c51813821233" providerId="AD" clId="Web-{1504B403-A1A4-241B-0924-466D50EDC980}" dt="2023-07-27T08:08:07.030" v="25"/>
          <ac:picMkLst>
            <pc:docMk/>
            <pc:sldMk cId="3010307858" sldId="279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8:15.436" v="27"/>
        <pc:sldMkLst>
          <pc:docMk/>
          <pc:sldMk cId="1517819118" sldId="280"/>
        </pc:sldMkLst>
        <pc:picChg chg="mod">
          <ac:chgData name="Antonia Popova" userId="S::antonia.popova@bv-group.com::2328182a-7b04-470f-bc5d-c51813821233" providerId="AD" clId="Web-{1504B403-A1A4-241B-0924-466D50EDC980}" dt="2023-07-27T08:08:15.436" v="27"/>
          <ac:picMkLst>
            <pc:docMk/>
            <pc:sldMk cId="1517819118" sldId="280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10:07.237" v="47"/>
        <pc:sldMkLst>
          <pc:docMk/>
          <pc:sldMk cId="2812512807" sldId="281"/>
        </pc:sldMkLst>
        <pc:picChg chg="mod">
          <ac:chgData name="Antonia Popova" userId="S::antonia.popova@bv-group.com::2328182a-7b04-470f-bc5d-c51813821233" providerId="AD" clId="Web-{1504B403-A1A4-241B-0924-466D50EDC980}" dt="2023-07-27T08:08:26.187" v="29"/>
          <ac:picMkLst>
            <pc:docMk/>
            <pc:sldMk cId="2812512807" sldId="281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10:07.237" v="46"/>
        <pc:sldMkLst>
          <pc:docMk/>
          <pc:sldMk cId="1768439036" sldId="282"/>
        </pc:sldMkLst>
        <pc:picChg chg="mod">
          <ac:chgData name="Antonia Popova" userId="S::antonia.popova@bv-group.com::2328182a-7b04-470f-bc5d-c51813821233" providerId="AD" clId="Web-{1504B403-A1A4-241B-0924-466D50EDC980}" dt="2023-07-27T08:08:34.312" v="31"/>
          <ac:picMkLst>
            <pc:docMk/>
            <pc:sldMk cId="1768439036" sldId="282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10:14.707" v="48"/>
        <pc:sldMkLst>
          <pc:docMk/>
          <pc:sldMk cId="1388607090" sldId="283"/>
        </pc:sldMkLst>
        <pc:picChg chg="mod">
          <ac:chgData name="Antonia Popova" userId="S::antonia.popova@bv-group.com::2328182a-7b04-470f-bc5d-c51813821233" providerId="AD" clId="Web-{1504B403-A1A4-241B-0924-466D50EDC980}" dt="2023-07-27T08:08:45.969" v="33"/>
          <ac:picMkLst>
            <pc:docMk/>
            <pc:sldMk cId="1388607090" sldId="283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10:16.707" v="49"/>
        <pc:sldMkLst>
          <pc:docMk/>
          <pc:sldMk cId="4103965651" sldId="284"/>
        </pc:sldMkLst>
        <pc:picChg chg="mod">
          <ac:chgData name="Antonia Popova" userId="S::antonia.popova@bv-group.com::2328182a-7b04-470f-bc5d-c51813821233" providerId="AD" clId="Web-{1504B403-A1A4-241B-0924-466D50EDC980}" dt="2023-07-27T08:08:59.438" v="35"/>
          <ac:picMkLst>
            <pc:docMk/>
            <pc:sldMk cId="4103965651" sldId="284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09:53.690" v="45"/>
        <pc:sldMkLst>
          <pc:docMk/>
          <pc:sldMk cId="1629052893" sldId="285"/>
        </pc:sldMkLst>
        <pc:picChg chg="mod">
          <ac:chgData name="Antonia Popova" userId="S::antonia.popova@bv-group.com::2328182a-7b04-470f-bc5d-c51813821233" providerId="AD" clId="Web-{1504B403-A1A4-241B-0924-466D50EDC980}" dt="2023-07-27T08:09:10.376" v="37"/>
          <ac:picMkLst>
            <pc:docMk/>
            <pc:sldMk cId="1629052893" sldId="285"/>
            <ac:picMk id="2" creationId="{6261E843-D09D-634F-693B-4AA6EE9614AC}"/>
          </ac:picMkLst>
        </pc:picChg>
      </pc:sldChg>
      <pc:sldChg chg="modSp add ord replId">
        <pc:chgData name="Antonia Popova" userId="S::antonia.popova@bv-group.com::2328182a-7b04-470f-bc5d-c51813821233" providerId="AD" clId="Web-{1504B403-A1A4-241B-0924-466D50EDC980}" dt="2023-07-27T08:09:53.690" v="44"/>
        <pc:sldMkLst>
          <pc:docMk/>
          <pc:sldMk cId="2502350686" sldId="286"/>
        </pc:sldMkLst>
        <pc:picChg chg="mod">
          <ac:chgData name="Antonia Popova" userId="S::antonia.popova@bv-group.com::2328182a-7b04-470f-bc5d-c51813821233" providerId="AD" clId="Web-{1504B403-A1A4-241B-0924-466D50EDC980}" dt="2023-07-27T08:09:20.283" v="39"/>
          <ac:picMkLst>
            <pc:docMk/>
            <pc:sldMk cId="2502350686" sldId="286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12:33:04.908" v="53"/>
        <pc:sldMkLst>
          <pc:docMk/>
          <pc:sldMk cId="4057405336" sldId="287"/>
        </pc:sldMkLst>
        <pc:picChg chg="mod">
          <ac:chgData name="Antonia Popova" userId="S::antonia.popova@bv-group.com::2328182a-7b04-470f-bc5d-c51813821233" providerId="AD" clId="Web-{1504B403-A1A4-241B-0924-466D50EDC980}" dt="2023-07-27T12:33:04.908" v="53"/>
          <ac:picMkLst>
            <pc:docMk/>
            <pc:sldMk cId="4057405336" sldId="287"/>
            <ac:picMk id="2" creationId="{6261E843-D09D-634F-693B-4AA6EE9614AC}"/>
          </ac:picMkLst>
        </pc:picChg>
      </pc:sldChg>
      <pc:sldChg chg="modSp add replId">
        <pc:chgData name="Antonia Popova" userId="S::antonia.popova@bv-group.com::2328182a-7b04-470f-bc5d-c51813821233" providerId="AD" clId="Web-{1504B403-A1A4-241B-0924-466D50EDC980}" dt="2023-07-27T08:09:40.674" v="43"/>
        <pc:sldMkLst>
          <pc:docMk/>
          <pc:sldMk cId="2122778622" sldId="288"/>
        </pc:sldMkLst>
        <pc:picChg chg="mod">
          <ac:chgData name="Antonia Popova" userId="S::antonia.popova@bv-group.com::2328182a-7b04-470f-bc5d-c51813821233" providerId="AD" clId="Web-{1504B403-A1A4-241B-0924-466D50EDC980}" dt="2023-07-27T08:09:40.674" v="43"/>
          <ac:picMkLst>
            <pc:docMk/>
            <pc:sldMk cId="2122778622" sldId="288"/>
            <ac:picMk id="2" creationId="{6261E843-D09D-634F-693B-4AA6EE9614AC}"/>
          </ac:picMkLst>
        </pc:picChg>
      </pc:sldChg>
    </pc:docChg>
  </pc:docChgLst>
  <pc:docChgLst>
    <pc:chgData name="Antonia Popova" userId="S::antonia.popova@bv-group.com::2328182a-7b04-470f-bc5d-c51813821233" providerId="AD" clId="Web-{8BDCDCEB-DFE8-80AE-28A1-FEBB8A0E064C}"/>
    <pc:docChg chg="addSld">
      <pc:chgData name="Antonia Popova" userId="S::antonia.popova@bv-group.com::2328182a-7b04-470f-bc5d-c51813821233" providerId="AD" clId="Web-{8BDCDCEB-DFE8-80AE-28A1-FEBB8A0E064C}" dt="2023-08-14T21:24:31.924" v="0"/>
      <pc:docMkLst>
        <pc:docMk/>
      </pc:docMkLst>
      <pc:sldChg chg="new">
        <pc:chgData name="Antonia Popova" userId="S::antonia.popova@bv-group.com::2328182a-7b04-470f-bc5d-c51813821233" providerId="AD" clId="Web-{8BDCDCEB-DFE8-80AE-28A1-FEBB8A0E064C}" dt="2023-08-14T21:24:31.924" v="0"/>
        <pc:sldMkLst>
          <pc:docMk/>
          <pc:sldMk cId="1188586607" sldId="289"/>
        </pc:sldMkLst>
      </pc:sldChg>
    </pc:docChg>
  </pc:docChgLst>
  <pc:docChgLst>
    <pc:chgData name="Richard Walters" userId="S::richard.walters@bv-group.com::7e86fb71-a788-412e-a2bb-6c19cc537090" providerId="AD" clId="Web-{C43F8292-A579-F8D2-F9A6-BF9B0D08117F}"/>
    <pc:docChg chg="modSld">
      <pc:chgData name="Richard Walters" userId="S::richard.walters@bv-group.com::7e86fb71-a788-412e-a2bb-6c19cc537090" providerId="AD" clId="Web-{C43F8292-A579-F8D2-F9A6-BF9B0D08117F}" dt="2023-07-27T11:44:00.735" v="1" actId="1076"/>
      <pc:docMkLst>
        <pc:docMk/>
      </pc:docMkLst>
      <pc:sldChg chg="modSp">
        <pc:chgData name="Richard Walters" userId="S::richard.walters@bv-group.com::7e86fb71-a788-412e-a2bb-6c19cc537090" providerId="AD" clId="Web-{C43F8292-A579-F8D2-F9A6-BF9B0D08117F}" dt="2023-07-27T11:44:00.735" v="1" actId="1076"/>
        <pc:sldMkLst>
          <pc:docMk/>
          <pc:sldMk cId="4057405336" sldId="287"/>
        </pc:sldMkLst>
        <pc:picChg chg="mod">
          <ac:chgData name="Richard Walters" userId="S::richard.walters@bv-group.com::7e86fb71-a788-412e-a2bb-6c19cc537090" providerId="AD" clId="Web-{C43F8292-A579-F8D2-F9A6-BF9B0D08117F}" dt="2023-07-27T11:44:00.735" v="1" actId="1076"/>
          <ac:picMkLst>
            <pc:docMk/>
            <pc:sldMk cId="4057405336" sldId="287"/>
            <ac:picMk id="2" creationId="{6261E843-D09D-634F-693B-4AA6EE9614AC}"/>
          </ac:picMkLst>
        </pc:picChg>
      </pc:sldChg>
    </pc:docChg>
  </pc:docChgLst>
  <pc:docChgLst>
    <pc:chgData name="Antonia Popova" userId="S::antonia.popova@bv-group.com::2328182a-7b04-470f-bc5d-c51813821233" providerId="AD" clId="Web-{5EE1C15C-3D47-93AE-3A70-754A9301C566}"/>
    <pc:docChg chg="delSld modSld">
      <pc:chgData name="Antonia Popova" userId="S::antonia.popova@bv-group.com::2328182a-7b04-470f-bc5d-c51813821233" providerId="AD" clId="Web-{5EE1C15C-3D47-93AE-3A70-754A9301C566}" dt="2023-08-14T22:11:40.617" v="13" actId="1076"/>
      <pc:docMkLst>
        <pc:docMk/>
      </pc:docMkLst>
      <pc:sldChg chg="addSp delSp modSp">
        <pc:chgData name="Antonia Popova" userId="S::antonia.popova@bv-group.com::2328182a-7b04-470f-bc5d-c51813821233" providerId="AD" clId="Web-{5EE1C15C-3D47-93AE-3A70-754A9301C566}" dt="2023-08-14T22:11:40.617" v="13" actId="1076"/>
        <pc:sldMkLst>
          <pc:docMk/>
          <pc:sldMk cId="2798448296" sldId="271"/>
        </pc:sldMkLst>
        <pc:spChg chg="add del mod">
          <ac:chgData name="Antonia Popova" userId="S::antonia.popova@bv-group.com::2328182a-7b04-470f-bc5d-c51813821233" providerId="AD" clId="Web-{5EE1C15C-3D47-93AE-3A70-754A9301C566}" dt="2023-08-14T22:08:46.828" v="5"/>
          <ac:spMkLst>
            <pc:docMk/>
            <pc:sldMk cId="2798448296" sldId="271"/>
            <ac:spMk id="3" creationId="{3B4FD1A2-79D5-BC02-3D8C-792FACB1962D}"/>
          </ac:spMkLst>
        </pc:spChg>
        <pc:spChg chg="add mod">
          <ac:chgData name="Antonia Popova" userId="S::antonia.popova@bv-group.com::2328182a-7b04-470f-bc5d-c51813821233" providerId="AD" clId="Web-{5EE1C15C-3D47-93AE-3A70-754A9301C566}" dt="2023-08-14T22:11:40.617" v="13" actId="1076"/>
          <ac:spMkLst>
            <pc:docMk/>
            <pc:sldMk cId="2798448296" sldId="271"/>
            <ac:spMk id="4" creationId="{10484CC8-63EA-FEFD-97C3-91464D2AC2CB}"/>
          </ac:spMkLst>
        </pc:spChg>
      </pc:sldChg>
      <pc:sldChg chg="addSp modSp">
        <pc:chgData name="Antonia Popova" userId="S::antonia.popova@bv-group.com::2328182a-7b04-470f-bc5d-c51813821233" providerId="AD" clId="Web-{5EE1C15C-3D47-93AE-3A70-754A9301C566}" dt="2023-08-14T22:09:15.001" v="8" actId="1076"/>
        <pc:sldMkLst>
          <pc:docMk/>
          <pc:sldMk cId="2122778622" sldId="288"/>
        </pc:sldMkLst>
        <pc:spChg chg="add mod">
          <ac:chgData name="Antonia Popova" userId="S::antonia.popova@bv-group.com::2328182a-7b04-470f-bc5d-c51813821233" providerId="AD" clId="Web-{5EE1C15C-3D47-93AE-3A70-754A9301C566}" dt="2023-08-14T22:09:15.001" v="8" actId="1076"/>
          <ac:spMkLst>
            <pc:docMk/>
            <pc:sldMk cId="2122778622" sldId="288"/>
            <ac:spMk id="3" creationId="{3E1A66DD-7219-C01C-D35D-8F25A97497EF}"/>
          </ac:spMkLst>
        </pc:spChg>
      </pc:sldChg>
      <pc:sldChg chg="del">
        <pc:chgData name="Antonia Popova" userId="S::antonia.popova@bv-group.com::2328182a-7b04-470f-bc5d-c51813821233" providerId="AD" clId="Web-{5EE1C15C-3D47-93AE-3A70-754A9301C566}" dt="2023-08-14T21:27:12.610" v="0"/>
        <pc:sldMkLst>
          <pc:docMk/>
          <pc:sldMk cId="1188586607" sldId="28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E3638A-1F76-FA47-94F8-3A8CD690E0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EF9050-3857-954F-A30A-1AB076A398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8E3-0E24-F740-96D5-FA7863A45674}" type="datetimeFigureOut">
              <a:rPr lang="en-US" smtClean="0">
                <a:latin typeface="Lato" panose="020F0502020204030203" pitchFamily="34" charset="0"/>
              </a:rPr>
              <a:t>8/14/2023</a:t>
            </a:fld>
            <a:endParaRPr lang="en-US">
              <a:latin typeface="Lato" panose="020F05020202040302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0F347-DE8F-BB46-BED2-4DF797165C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44A46D-A862-504C-AC1D-7B50FBAE47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E6C53-F034-C645-96EE-1CD7414D1D37}" type="slidenum">
              <a:rPr lang="en-US" smtClean="0">
                <a:latin typeface="Lato" panose="020F0502020204030203" pitchFamily="34" charset="0"/>
              </a:rPr>
              <a:t>‹#›</a:t>
            </a:fld>
            <a:endParaRPr lang="en-US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13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1FF4F2C8-1ABC-AD43-A289-B5EFCBC43F3F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ECB19146-1A5E-F84C-999C-4374E1C423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4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V 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58CC20-D3F0-45FF-9B1E-985B95D3A116}"/>
              </a:ext>
            </a:extLst>
          </p:cNvPr>
          <p:cNvSpPr txBox="1"/>
          <p:nvPr userDrawn="1"/>
        </p:nvSpPr>
        <p:spPr>
          <a:xfrm>
            <a:off x="268350" y="6398217"/>
            <a:ext cx="106354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0" i="0" kern="120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105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0E7F7E-6019-5469-3F1D-F1528795D2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11704" y="2448843"/>
            <a:ext cx="6568591" cy="196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57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0F0676-3F5A-D646-896A-7B19A5C65D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2241879"/>
            <a:ext cx="5295575" cy="471300"/>
          </a:xfr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59411F-09BD-FC4A-8331-8F2C04BBC5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8" y="2823016"/>
            <a:ext cx="5295575" cy="914400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0315EE-A9AC-3841-AAFC-8D0E6888A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2241879"/>
            <a:ext cx="5295575" cy="471300"/>
          </a:xfrm>
          <a:solidFill>
            <a:schemeClr val="bg1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BE9431F-7137-014F-B49B-CBB559A66D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823016"/>
            <a:ext cx="5295575" cy="914400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05E10C-814F-794B-A591-4BC39BF7305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497572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43619D9-C417-7546-B3CE-99D07DBF9DC9}"/>
              </a:ext>
            </a:extLst>
          </p:cNvPr>
          <p:cNvSpPr>
            <a:spLocks noGrp="1"/>
          </p:cNvSpPr>
          <p:nvPr>
            <p:ph type="tbl" sz="quarter" idx="24"/>
          </p:nvPr>
        </p:nvSpPr>
        <p:spPr>
          <a:xfrm>
            <a:off x="336883" y="1466490"/>
            <a:ext cx="11502190" cy="4701962"/>
          </a:xfrm>
        </p:spPr>
        <p:txBody>
          <a:bodyPr/>
          <a:lstStyle/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D25397-A673-4868-9118-E47F208803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47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987B6898-3ACA-E24C-8C4D-984DF23ABEA7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36882" y="1466490"/>
            <a:ext cx="11502191" cy="4686972"/>
          </a:xfrm>
        </p:spPr>
        <p:txBody>
          <a:bodyPr/>
          <a:lstStyle/>
          <a:p>
            <a:r>
              <a:rPr lang="en-GB"/>
              <a:t>Click icon to add media</a:t>
            </a:r>
            <a:endParaRPr lang="en-GI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3DDFB63-2F47-4A39-8637-E9100E3D77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617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276772B5-2186-C34E-B4A7-EFF39F4BE4D8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336550" y="1466490"/>
            <a:ext cx="11503025" cy="4656992"/>
          </a:xfrm>
        </p:spPr>
        <p:txBody>
          <a:bodyPr/>
          <a:lstStyle/>
          <a:p>
            <a:r>
              <a:rPr lang="en-GB"/>
              <a:t>Click icon to add chart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71945B-B389-32F9-CAB1-DFA57AACB0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62145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339023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637941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ACE563-A157-5E4C-A92E-332587A59262}"/>
              </a:ext>
            </a:extLst>
          </p:cNvPr>
          <p:cNvSpPr/>
          <p:nvPr userDrawn="1"/>
        </p:nvSpPr>
        <p:spPr>
          <a:xfrm>
            <a:off x="936859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678108"/>
            <a:ext cx="11502190" cy="36565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Objective</a:t>
            </a:r>
            <a:endParaRPr lang="en-GI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055827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Key Point 1</a:t>
            </a:r>
            <a:endParaRPr lang="en-GI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9023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941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F08277A-B14E-134D-87B2-CFE60DE886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68591" y="3359104"/>
            <a:ext cx="2422358" cy="741363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4</a:t>
            </a:r>
            <a:endParaRPr lang="en-G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2032B-5E20-9302-76DA-6EB3C2D3E16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23064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4908883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9416715" y="2518607"/>
            <a:ext cx="2422358" cy="24223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>
              <a:solidFill>
                <a:schemeClr val="bg1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678108"/>
            <a:ext cx="11502190" cy="36565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055827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Key Point 1</a:t>
            </a:r>
            <a:endParaRPr lang="en-GI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08883" y="3359103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16715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1" i="0">
                <a:solidFill>
                  <a:schemeClr val="tx1"/>
                </a:solidFill>
                <a:latin typeface="Gotham Black" panose="0200050405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ABA9E-AB9B-F6D6-58B0-97686392293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774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9180" y="4128440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Result</a:t>
            </a:r>
            <a:endParaRPr lang="en-GI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4EAC238-A058-419D-909A-60C59BB3405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36883" y="329029"/>
            <a:ext cx="11502190" cy="704243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1897B49-64B6-44A0-9CA0-E56F451FD38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49180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7FADBEA-D528-4BDA-8A50-132082163D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587737" y="4128440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DE15E7AD-B748-41C6-A592-E179F7697E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626293" y="4128439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B1DCE634-539D-40BD-A9F9-DDA491306C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664850" y="4128438"/>
            <a:ext cx="212609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522AE572-8379-87DD-D8BA-8643E2384A7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587737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65CD44E-0B8B-47CC-5705-EF27A784CFB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626293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43B738C-247F-CA02-C031-57665CFB965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664850" y="1261636"/>
            <a:ext cx="2126099" cy="1993900"/>
          </a:xfrm>
          <a:prstGeom prst="wedgeEllipseCallout">
            <a:avLst>
              <a:gd name="adj1" fmla="val -31583"/>
              <a:gd name="adj2" fmla="val 62320"/>
            </a:avLst>
          </a:prstGeom>
          <a:ln w="19050">
            <a:solidFill>
              <a:schemeClr val="bg1"/>
            </a:solidFill>
          </a:ln>
        </p:spPr>
        <p:txBody>
          <a:bodyPr/>
          <a:lstStyle/>
          <a:p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4227307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965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E0F6D7-30D5-4831-AE2C-EC658AD9F9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F501C-3542-E353-0FC7-E6D8552592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072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C05D883-D755-1549-AA4B-CA4DC66AF4C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36883" y="1466489"/>
            <a:ext cx="11558943" cy="425282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3062BBE-536F-CC22-ECFD-6A739D8BAE5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4704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V U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653A93-EDA6-4EEC-8951-A5DB9E0E2B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8CC20-D3F0-45FF-9B1E-985B95D3A116}"/>
              </a:ext>
            </a:extLst>
          </p:cNvPr>
          <p:cNvSpPr txBox="1"/>
          <p:nvPr userDrawn="1"/>
        </p:nvSpPr>
        <p:spPr>
          <a:xfrm>
            <a:off x="268350" y="6398217"/>
            <a:ext cx="106354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0" i="0" kern="120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105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C68196-CAD1-35C5-DBFA-37C3B8B1B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11704" y="2448843"/>
            <a:ext cx="6568591" cy="19603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7CA326-046C-155E-78BF-10E6B9E679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76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36883" y="1725282"/>
            <a:ext cx="11567570" cy="375249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F616F7D-BD78-4B12-22EF-F40DEDD07F8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056244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343EEF0-C702-E24A-AE74-AC4D0B9AF0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6883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91015E6D-5714-804A-932E-B41D5725B1D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050915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62068748-1E09-E841-A534-BDA5D545C15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146237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C97BDA-C7DF-48CA-ACCE-0232F49F47FE}"/>
              </a:ext>
            </a:extLst>
          </p:cNvPr>
          <p:cNvSpPr/>
          <p:nvPr userDrawn="1"/>
        </p:nvSpPr>
        <p:spPr>
          <a:xfrm>
            <a:off x="10187796" y="5003321"/>
            <a:ext cx="1940944" cy="1854679"/>
          </a:xfrm>
          <a:prstGeom prst="rect">
            <a:avLst/>
          </a:prstGeom>
          <a:solidFill>
            <a:srgbClr val="FFE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048BB8A6-E69A-664E-BA85-B6CDD9FE4DC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241560" y="1688358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895EE2CB-202C-2141-A3F2-7D460765FD9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6883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32378053-2C33-164D-99B1-1F5778A9B4A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050915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3AE338C7-FB1C-9B48-BBE5-EB0EE91102D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6237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5BADA480-C7B5-3846-9EB0-924CFE2AD9E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241560" y="4197769"/>
            <a:ext cx="2788158" cy="2392813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82552-2AF6-9184-5F7C-1B12BF1E6FE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888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"/>
            <a:ext cx="12192000" cy="6857998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96396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5995686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5CEF1-A90C-E845-B274-C4B62CD4CB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96314" y="-1"/>
            <a:ext cx="5995686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893003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44905" y="1124015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39090" y="1124013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41298" y="1124013"/>
            <a:ext cx="3757363" cy="292547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AD01B00-F530-4247-9F85-E8FC7ED356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2927" y="4109784"/>
            <a:ext cx="3749341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2792741-BF8A-4069-86C7-48A1A6C82CB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47112" y="4108525"/>
            <a:ext cx="3749341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C6F6CD5-E0E0-469C-A315-372C32FFD0B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41298" y="4108524"/>
            <a:ext cx="3757363" cy="1508504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OTHAM-MEDIUM" panose="02000504050000020004" pitchFamily="2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EB5A95-42E9-AC58-6E1A-5409255FC9B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4228979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-1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096123" y="-2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92246" y="-2"/>
            <a:ext cx="2839452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9E08BAF-92B3-164E-89E8-9BF33ADEC7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96400" y="-1"/>
            <a:ext cx="2895600" cy="6858001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354494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F1DA364-4230-43B9-AC98-E0DBF06B3B2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0" y="3072235"/>
            <a:ext cx="12192000" cy="713530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262083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36544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458F1C1-E575-4727-8FBA-EF07E08500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0" y="3072235"/>
            <a:ext cx="12192000" cy="713530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66108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B82520D-7874-4C01-BF9B-7B9A295DDB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458F1C1-E575-4727-8FBA-EF07E08500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44905" y="2715470"/>
            <a:ext cx="11502190" cy="1427059"/>
          </a:xfrm>
        </p:spPr>
        <p:txBody>
          <a:bodyPr>
            <a:noAutofit/>
          </a:bodyPr>
          <a:lstStyle>
            <a:lvl1pPr marL="0" indent="0" algn="ctr">
              <a:buNone/>
              <a:defRPr sz="50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51B10-4180-C4E1-714C-07F9CAD48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6153"/>
            <a:ext cx="12192000" cy="12718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771FE3-D2B9-B37D-7A56-D2FE3114DA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78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4C6B019-B5B1-4B1F-9CF8-6677858ABE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2590248-399A-44BF-A1CC-5E7AD7E5A6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038012"/>
            <a:ext cx="11502190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7574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4FE423-9352-F53B-7888-FFF204902275}"/>
              </a:ext>
            </a:extLst>
          </p:cNvPr>
          <p:cNvSpPr/>
          <p:nvPr userDrawn="1"/>
        </p:nvSpPr>
        <p:spPr>
          <a:xfrm>
            <a:off x="8199783" y="5585791"/>
            <a:ext cx="3992217" cy="1272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0081-DA84-41B7-BEAD-076E43E7E2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 dirty="0">
              <a:solidFill>
                <a:schemeClr val="tx1"/>
              </a:solidFill>
              <a:latin typeface="GOTHAM-MEDIUM" panose="02000504050000020004" pitchFamily="2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4C6B019-B5B1-4B1F-9CF8-6677858ABE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29"/>
            <a:ext cx="11502190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 Master </a:t>
            </a:r>
          </a:p>
          <a:p>
            <a:pPr lvl="0"/>
            <a:r>
              <a:rPr lang="en-GB" dirty="0"/>
              <a:t>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2590248-399A-44BF-A1CC-5E7AD7E5A6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038012"/>
            <a:ext cx="11502190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8CEA06-90FA-95D9-8A2E-6797903387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6153"/>
            <a:ext cx="12192000" cy="12718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5776871-8D5E-987E-6B4B-EFD61328C21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- Defau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436F2FF-A4DC-4BB1-BBCE-E43A66CA972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373759D-7DFE-4FF4-91FF-6C86B66779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731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plit Content - Defau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0B3798C-5EF4-49F0-6310-3CCF064E4DF3}"/>
              </a:ext>
            </a:extLst>
          </p:cNvPr>
          <p:cNvSpPr/>
          <p:nvPr userDrawn="1"/>
        </p:nvSpPr>
        <p:spPr>
          <a:xfrm>
            <a:off x="10795090" y="5651186"/>
            <a:ext cx="1327980" cy="756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B212CE-0A2D-173C-CC40-7DC7AB1A45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9600" y="5586153"/>
            <a:ext cx="7772400" cy="1271847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2BF2411-B934-E4C0-81FD-CF55EF2F817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rgbClr val="FFFF00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5FECC9-8D69-886D-A0C0-37456AD79A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86E971-F885-C23B-FC41-3EBCE31676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9210" y="5822434"/>
            <a:ext cx="645982" cy="74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4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it Content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6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436F2FF-A4DC-4BB1-BBCE-E43A66CA972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89089" y="640403"/>
            <a:ext cx="5249984" cy="1137461"/>
          </a:xfrm>
        </p:spPr>
        <p:txBody>
          <a:bodyPr>
            <a:noAutofit/>
          </a:bodyPr>
          <a:lstStyle>
            <a:lvl1pPr marL="0" indent="0" algn="l">
              <a:buNone/>
              <a:defRPr sz="3600" b="1" i="0" kern="100" cap="all" baseline="0">
                <a:solidFill>
                  <a:schemeClr val="bg1"/>
                </a:solidFill>
                <a:latin typeface="Gotham Black" panose="02000504050000020004" pitchFamily="2" charset="0"/>
                <a:cs typeface="Aharoni" panose="02010803020104030203" pitchFamily="2" charset="-79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373759D-7DFE-4FF4-91FF-6C86B66779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89087" y="2038012"/>
            <a:ext cx="5249985" cy="324998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GOTHAM-MEDIUM" panose="02000504050000020004" pitchFamily="2" charset="0"/>
                <a:cs typeface="Arial" panose="020B0604020202020204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5307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CA7A2-4304-A14D-B6A5-F74F314A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095" y="1825624"/>
            <a:ext cx="11637810" cy="480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FDF8F3B-4FFD-AF4C-ACA9-7BBD0CA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4" y="365125"/>
            <a:ext cx="116378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G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ABFD9C-9E9C-3B27-9289-B1CA47636BC1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10996541" y="5710686"/>
            <a:ext cx="918363" cy="9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78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4" r:id="rId1"/>
    <p:sldLayoutId id="2147483765" r:id="rId2"/>
    <p:sldLayoutId id="2147483795" r:id="rId3"/>
    <p:sldLayoutId id="2147483766" r:id="rId4"/>
    <p:sldLayoutId id="2147483796" r:id="rId5"/>
    <p:sldLayoutId id="2147483768" r:id="rId6"/>
    <p:sldLayoutId id="2147483797" r:id="rId7"/>
    <p:sldLayoutId id="2147483811" r:id="rId8"/>
    <p:sldLayoutId id="2147483770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792" r:id="rId15"/>
    <p:sldLayoutId id="2147483771" r:id="rId16"/>
    <p:sldLayoutId id="2147483803" r:id="rId17"/>
    <p:sldLayoutId id="2147483767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  <p:sldLayoutId id="2147483810" r:id="rId25"/>
    <p:sldLayoutId id="2147483769" r:id="rId26"/>
    <p:sldLayoutId id="2147483772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bg1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bg1"/>
          </a:solidFill>
          <a:latin typeface="GOTHAM-MEDIUM" panose="02000504050000020004" pitchFamily="2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vservice-my.sharepoint.com/:f:/g/personal/creative_assets_betvictor_com/Eo9m1toAWs1GnRNyZfSJ5wgBIXq94py7CNDGXdcEtpdO4A?e=H0ah4X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vservice-my.sharepoint.com/:f:/g/personal/creative_assets_betvictor_com/EjqGKxMFESVKgN1EjSiSOScBMGHSvraAFVnYpeoaS8MXUQ?e=zbilac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977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52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50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wheel of fortune on a black background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12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39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wheel of fortune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07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65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yellow and black wheel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07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19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05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and white text on a black background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  <p:sp>
        <p:nvSpPr>
          <p:cNvPr id="3" name="TextBox 1">
            <a:extLst>
              <a:ext uri="{FF2B5EF4-FFF2-40B4-BE49-F238E27FC236}">
                <a16:creationId xmlns:a16="http://schemas.microsoft.com/office/drawing/2014/main" id="{3E1A66DD-7219-C01C-D35D-8F25A97497EF}"/>
              </a:ext>
            </a:extLst>
          </p:cNvPr>
          <p:cNvSpPr txBox="1"/>
          <p:nvPr/>
        </p:nvSpPr>
        <p:spPr>
          <a:xfrm>
            <a:off x="4584290" y="6390968"/>
            <a:ext cx="274320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ea typeface="+mn-lt"/>
                <a:cs typeface="+mn-lt"/>
                <a:hlinkClick r:id="rId3"/>
              </a:rPr>
              <a:t>TalkSport_Casino_Wheel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78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" y="2259"/>
            <a:ext cx="12185714" cy="68534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484CC8-63EA-FEFD-97C3-91464D2AC2CB}"/>
              </a:ext>
            </a:extLst>
          </p:cNvPr>
          <p:cNvSpPr txBox="1"/>
          <p:nvPr/>
        </p:nvSpPr>
        <p:spPr>
          <a:xfrm>
            <a:off x="4608870" y="385916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>
                <a:ea typeface="+mn-lt"/>
                <a:cs typeface="+mn-lt"/>
                <a:hlinkClick r:id="rId3"/>
              </a:rPr>
              <a:t>TAl-SINGLE-SPORT-WHEEL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48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780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and yellow text on a black background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1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77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265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and yellow text with text overlay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11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ue rectangular object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72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61E843-D09D-634F-693B-4AA6EE96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0" y="2259"/>
            <a:ext cx="12183968" cy="6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9912"/>
      </p:ext>
    </p:extLst>
  </p:cSld>
  <p:clrMapOvr>
    <a:masterClrMapping/>
  </p:clrMapOvr>
</p:sld>
</file>

<file path=ppt/theme/theme1.xml><?xml version="1.0" encoding="utf-8"?>
<a:theme xmlns:a="http://schemas.openxmlformats.org/drawingml/2006/main" name="Dark Background_Branded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_Branded_2020Template" id="{B5416A77-070E-7B46-B1A3-E668BCE830E2}" vid="{DB8D9FBA-DA1B-1B4A-8F6F-E18B22818D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6933b58-fe49-4866-b1b9-6ff759b9a56b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71895282C0094D9CE242D22041E208" ma:contentTypeVersion="12" ma:contentTypeDescription="Create a new document." ma:contentTypeScope="" ma:versionID="8f4bce225f426024edfec54b32dac33c">
  <xsd:schema xmlns:xsd="http://www.w3.org/2001/XMLSchema" xmlns:xs="http://www.w3.org/2001/XMLSchema" xmlns:p="http://schemas.microsoft.com/office/2006/metadata/properties" xmlns:ns2="fd83f8f4-bb89-498f-aaf2-fe5c37d95bf0" xmlns:ns3="b6933b58-fe49-4866-b1b9-6ff759b9a56b" targetNamespace="http://schemas.microsoft.com/office/2006/metadata/properties" ma:root="true" ma:fieldsID="5dfb8fa9d153335f14291c4cd138f61e" ns2:_="" ns3:_="">
    <xsd:import namespace="fd83f8f4-bb89-498f-aaf2-fe5c37d95bf0"/>
    <xsd:import namespace="b6933b58-fe49-4866-b1b9-6ff759b9a5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3f8f4-bb89-498f-aaf2-fe5c37d95b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33b58-fe49-4866-b1b9-6ff759b9a56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76D843-449E-4250-862D-73DC1A385B29}">
  <ds:schemaRefs>
    <ds:schemaRef ds:uri="b6933b58-fe49-4866-b1b9-6ff759b9a56b"/>
    <ds:schemaRef ds:uri="fd83f8f4-bb89-498f-aaf2-fe5c37d95bf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BD4089B-6B12-4057-84DA-F28ED69C9DA2}">
  <ds:schemaRefs>
    <ds:schemaRef ds:uri="b6933b58-fe49-4866-b1b9-6ff759b9a56b"/>
    <ds:schemaRef ds:uri="fd83f8f4-bb89-498f-aaf2-fe5c37d95b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3D165B5-6FF5-443E-9BA7-DB22D8AECE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Dark Background_Branded</Template>
  <TotalTime>19</TotalTime>
  <Words>0</Words>
  <Application>Microsoft Office PowerPoint</Application>
  <PresentationFormat>Widescreen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Dark Background_Branded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Aston</dc:creator>
  <cp:lastModifiedBy>Richard Aston</cp:lastModifiedBy>
  <cp:revision>66</cp:revision>
  <cp:lastPrinted>2019-10-28T13:16:58Z</cp:lastPrinted>
  <dcterms:created xsi:type="dcterms:W3CDTF">2020-08-24T08:13:41Z</dcterms:created>
  <dcterms:modified xsi:type="dcterms:W3CDTF">2023-08-14T22:11:50Z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0x0101009D71895282C0094D9CE242D22041E208</vt:lpwstr>
  </property>
  <property fmtid="{D5CDD505-2E9C-101B-9397-08002B2CF9AE}" pid="3" name="Order">
    <vt:r8>65500</vt:r8>
  </property>
  <property fmtid="{D5CDD505-2E9C-101B-9397-08002B2CF9AE}" pid="4" name="ComplianceAssetId">
    <vt:lpwstr/>
  </property>
</Properties>
</file>